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2" r:id="rId4"/>
    <p:sldId id="272" r:id="rId5"/>
    <p:sldId id="271" r:id="rId6"/>
    <p:sldId id="270" r:id="rId7"/>
    <p:sldId id="276" r:id="rId8"/>
    <p:sldId id="263" r:id="rId9"/>
    <p:sldId id="258" r:id="rId10"/>
    <p:sldId id="265" r:id="rId11"/>
    <p:sldId id="266" r:id="rId12"/>
    <p:sldId id="273" r:id="rId13"/>
    <p:sldId id="274" r:id="rId14"/>
    <p:sldId id="27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7AB83-B535-4B18-B4F0-3A3A8F391D0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856148B-7F90-419E-8406-C4EDB4DF266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Доступность заданий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6C99453-5C03-4683-9C26-BA9BF238B30A}" type="parTrans" cxnId="{CF3DA3A3-C78D-4BE6-A4DC-AAFBEEC1943E}">
      <dgm:prSet/>
      <dgm:spPr/>
      <dgm:t>
        <a:bodyPr/>
        <a:lstStyle/>
        <a:p>
          <a:endParaRPr lang="ru-RU"/>
        </a:p>
      </dgm:t>
    </dgm:pt>
    <dgm:pt modelId="{D38A99DC-9C02-443B-9F12-B619F9157B15}" type="sibTrans" cxnId="{CF3DA3A3-C78D-4BE6-A4DC-AAFBEEC1943E}">
      <dgm:prSet/>
      <dgm:spPr/>
      <dgm:t>
        <a:bodyPr/>
        <a:lstStyle/>
        <a:p>
          <a:endParaRPr lang="ru-RU"/>
        </a:p>
      </dgm:t>
    </dgm:pt>
    <dgm:pt modelId="{442B0F14-72BB-4B83-92F7-06E62D5D363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282CC4-9D19-4240-881C-9625443557D8}" type="parTrans" cxnId="{3ACC9C61-988A-4798-8B68-0956987D2365}">
      <dgm:prSet/>
      <dgm:spPr/>
      <dgm:t>
        <a:bodyPr/>
        <a:lstStyle/>
        <a:p>
          <a:endParaRPr lang="ru-RU"/>
        </a:p>
      </dgm:t>
    </dgm:pt>
    <dgm:pt modelId="{5691FFAD-7F35-4EB3-B28B-538D0C05CC75}" type="sibTrans" cxnId="{3ACC9C61-988A-4798-8B68-0956987D2365}">
      <dgm:prSet/>
      <dgm:spPr/>
      <dgm:t>
        <a:bodyPr/>
        <a:lstStyle/>
        <a:p>
          <a:endParaRPr lang="ru-RU"/>
        </a:p>
      </dgm:t>
    </dgm:pt>
    <dgm:pt modelId="{BB0322A1-F242-427C-9D42-B663FFD9CB3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Наличие конечного результата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B5B4F1-EC88-4ACE-BC5A-0F9BCAB8282B}" type="parTrans" cxnId="{097AA740-A44A-4744-A1D0-C2255C4A3CE9}">
      <dgm:prSet/>
      <dgm:spPr/>
      <dgm:t>
        <a:bodyPr/>
        <a:lstStyle/>
        <a:p>
          <a:endParaRPr lang="ru-RU"/>
        </a:p>
      </dgm:t>
    </dgm:pt>
    <dgm:pt modelId="{56156A56-2CA2-4633-A87F-3313DAEFEFB8}" type="sibTrans" cxnId="{097AA740-A44A-4744-A1D0-C2255C4A3CE9}">
      <dgm:prSet/>
      <dgm:spPr/>
      <dgm:t>
        <a:bodyPr/>
        <a:lstStyle/>
        <a:p>
          <a:endParaRPr lang="ru-RU"/>
        </a:p>
      </dgm:t>
    </dgm:pt>
    <dgm:pt modelId="{06113099-DF56-4846-BB50-98C73476A699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Эмоциональная окрашенность заданий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E08F92B-2640-4D4F-AB47-C54CD9B84645}" type="parTrans" cxnId="{C3E05178-33D4-4F03-8887-789A52D88AFC}">
      <dgm:prSet/>
      <dgm:spPr/>
      <dgm:t>
        <a:bodyPr/>
        <a:lstStyle/>
        <a:p>
          <a:endParaRPr lang="ru-RU"/>
        </a:p>
      </dgm:t>
    </dgm:pt>
    <dgm:pt modelId="{61AC98E6-F85A-4E2A-A530-79065962F7F4}" type="sibTrans" cxnId="{C3E05178-33D4-4F03-8887-789A52D88AFC}">
      <dgm:prSet/>
      <dgm:spPr/>
      <dgm:t>
        <a:bodyPr/>
        <a:lstStyle/>
        <a:p>
          <a:endParaRPr lang="ru-RU"/>
        </a:p>
      </dgm:t>
    </dgm:pt>
    <dgm:pt modelId="{819E51C9-823C-48EF-B467-AF1050EBA585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Использование разных видов детской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4B953C-0BC6-4D65-A7A6-448EC748A77D}" type="parTrans" cxnId="{B5BB379A-AD59-444F-8BBF-1A758CA2C1F7}">
      <dgm:prSet/>
      <dgm:spPr/>
      <dgm:t>
        <a:bodyPr/>
        <a:lstStyle/>
        <a:p>
          <a:endParaRPr lang="ru-RU"/>
        </a:p>
      </dgm:t>
    </dgm:pt>
    <dgm:pt modelId="{6A377E1A-E178-44D3-844F-89E57EBA23B9}" type="sibTrans" cxnId="{B5BB379A-AD59-444F-8BBF-1A758CA2C1F7}">
      <dgm:prSet/>
      <dgm:spPr/>
      <dgm:t>
        <a:bodyPr/>
        <a:lstStyle/>
        <a:p>
          <a:endParaRPr lang="ru-RU"/>
        </a:p>
      </dgm:t>
    </dgm:pt>
    <dgm:pt modelId="{009B5660-D0DF-40DE-9F05-CD3A5DE5C88F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Разумность по времени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2690648-F45C-4C3B-9CE3-D7B8FB4B895B}" type="parTrans" cxnId="{ACA8CD5C-9070-46AC-AC7A-2E4FC2CA85BE}">
      <dgm:prSet/>
      <dgm:spPr/>
      <dgm:t>
        <a:bodyPr/>
        <a:lstStyle/>
        <a:p>
          <a:endParaRPr lang="ru-RU"/>
        </a:p>
      </dgm:t>
    </dgm:pt>
    <dgm:pt modelId="{D6D6B0C0-BE82-450F-A0FB-64F710035BA5}" type="sibTrans" cxnId="{ACA8CD5C-9070-46AC-AC7A-2E4FC2CA85BE}">
      <dgm:prSet/>
      <dgm:spPr/>
      <dgm:t>
        <a:bodyPr/>
        <a:lstStyle/>
        <a:p>
          <a:endParaRPr lang="ru-RU"/>
        </a:p>
      </dgm:t>
    </dgm:pt>
    <dgm:pt modelId="{9BF48713-AEA0-409F-B3E1-A28E4710153A}" type="pres">
      <dgm:prSet presAssocID="{65C7AB83-B535-4B18-B4F0-3A3A8F391D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8F87B-AE4D-46AC-903B-ED2109CD5A0F}" type="pres">
      <dgm:prSet presAssocID="{9856148B-7F90-419E-8406-C4EDB4DF2663}" presName="parentLin" presStyleCnt="0"/>
      <dgm:spPr/>
    </dgm:pt>
    <dgm:pt modelId="{0E8404F2-5EFA-4D3E-B21A-3BC0D7E4A4ED}" type="pres">
      <dgm:prSet presAssocID="{9856148B-7F90-419E-8406-C4EDB4DF266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E35346C-0A77-4F22-8865-F3E747D6079F}" type="pres">
      <dgm:prSet presAssocID="{9856148B-7F90-419E-8406-C4EDB4DF2663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B80A22F-B65B-4EB7-BE61-A41844D83CC5}" type="pres">
      <dgm:prSet presAssocID="{9856148B-7F90-419E-8406-C4EDB4DF2663}" presName="negativeSpace" presStyleCnt="0"/>
      <dgm:spPr/>
    </dgm:pt>
    <dgm:pt modelId="{B7B453AD-82EC-40C1-B0A9-2E1D4AF2AD27}" type="pres">
      <dgm:prSet presAssocID="{9856148B-7F90-419E-8406-C4EDB4DF2663}" presName="childText" presStyleLbl="conFgAcc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1ED4A0C0-3638-426D-B096-B0678894557F}" type="pres">
      <dgm:prSet presAssocID="{D38A99DC-9C02-443B-9F12-B619F9157B15}" presName="spaceBetweenRectangles" presStyleCnt="0"/>
      <dgm:spPr/>
    </dgm:pt>
    <dgm:pt modelId="{57C4ED6D-E7AC-4CF0-821E-D3221AA61B1A}" type="pres">
      <dgm:prSet presAssocID="{442B0F14-72BB-4B83-92F7-06E62D5D3634}" presName="parentLin" presStyleCnt="0"/>
      <dgm:spPr/>
    </dgm:pt>
    <dgm:pt modelId="{42A8334B-07DD-4383-86B8-0BD745944360}" type="pres">
      <dgm:prSet presAssocID="{442B0F14-72BB-4B83-92F7-06E62D5D363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1D64780-3919-4BA3-925C-00A6D0F56B83}" type="pres">
      <dgm:prSet presAssocID="{442B0F14-72BB-4B83-92F7-06E62D5D3634}" presName="parentText" presStyleLbl="node1" presStyleIdx="1" presStyleCnt="6" custLinFactNeighborX="25000" custLinFactNeighborY="-11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B1B89-B305-44DF-9C32-5C930FE2A899}" type="pres">
      <dgm:prSet presAssocID="{442B0F14-72BB-4B83-92F7-06E62D5D3634}" presName="negativeSpace" presStyleCnt="0"/>
      <dgm:spPr/>
    </dgm:pt>
    <dgm:pt modelId="{4E52D071-CAAA-45DC-9F3D-146E99309B43}" type="pres">
      <dgm:prSet presAssocID="{442B0F14-72BB-4B83-92F7-06E62D5D3634}" presName="childText" presStyleLbl="conFgAcc1" presStyleIdx="1" presStyleCnt="6" custLinFactNeighborY="-54444">
        <dgm:presLayoutVars>
          <dgm:bulletEnabled val="1"/>
        </dgm:presLayoutVars>
      </dgm:prSet>
      <dgm:spPr>
        <a:prstGeom prst="roundRect">
          <a:avLst/>
        </a:prstGeom>
      </dgm:spPr>
    </dgm:pt>
    <dgm:pt modelId="{FA0B4D55-83D3-4A63-9F18-5FC23924B26E}" type="pres">
      <dgm:prSet presAssocID="{5691FFAD-7F35-4EB3-B28B-538D0C05CC75}" presName="spaceBetweenRectangles" presStyleCnt="0"/>
      <dgm:spPr/>
    </dgm:pt>
    <dgm:pt modelId="{B350B717-E9A5-494B-AC0D-C1A25D1FFED6}" type="pres">
      <dgm:prSet presAssocID="{06113099-DF56-4846-BB50-98C73476A699}" presName="parentLin" presStyleCnt="0"/>
      <dgm:spPr/>
    </dgm:pt>
    <dgm:pt modelId="{01AD7042-BDA9-4C24-87AF-113450132809}" type="pres">
      <dgm:prSet presAssocID="{06113099-DF56-4846-BB50-98C73476A69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8CE351F-20C6-4500-A41C-03AACEEE46B1}" type="pres">
      <dgm:prSet presAssocID="{06113099-DF56-4846-BB50-98C73476A699}" presName="parentText" presStyleLbl="node1" presStyleIdx="2" presStyleCnt="6" custLinFactNeighborX="-14069" custLinFactNeighborY="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D4F6-1B7F-4202-8812-A91765C14EBC}" type="pres">
      <dgm:prSet presAssocID="{06113099-DF56-4846-BB50-98C73476A699}" presName="negativeSpace" presStyleCnt="0"/>
      <dgm:spPr/>
    </dgm:pt>
    <dgm:pt modelId="{FE8F7C6F-3944-49AB-BB71-2B2FEA162A0C}" type="pres">
      <dgm:prSet presAssocID="{06113099-DF56-4846-BB50-98C73476A699}" presName="childText" presStyleLbl="conFgAcc1" presStyleIdx="2" presStyleCnt="6" custLinFactNeighborY="-477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0BCD8A-F48E-48B2-B40B-E30951233874}" type="pres">
      <dgm:prSet presAssocID="{61AC98E6-F85A-4E2A-A530-79065962F7F4}" presName="spaceBetweenRectangles" presStyleCnt="0"/>
      <dgm:spPr/>
    </dgm:pt>
    <dgm:pt modelId="{7D116B0B-84A2-47ED-8CE1-DC60741365A1}" type="pres">
      <dgm:prSet presAssocID="{009B5660-D0DF-40DE-9F05-CD3A5DE5C88F}" presName="parentLin" presStyleCnt="0"/>
      <dgm:spPr/>
    </dgm:pt>
    <dgm:pt modelId="{39CB742F-5047-43B1-948E-289EF5B81F3B}" type="pres">
      <dgm:prSet presAssocID="{009B5660-D0DF-40DE-9F05-CD3A5DE5C88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293D6BB-10DC-4E87-A2C2-E55808F50D23}" type="pres">
      <dgm:prSet presAssocID="{009B5660-D0DF-40DE-9F05-CD3A5DE5C88F}" presName="parentText" presStyleLbl="node1" presStyleIdx="3" presStyleCnt="6" custLinFactNeighborY="-9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9A1-9608-4AFB-975C-4592E88CE474}" type="pres">
      <dgm:prSet presAssocID="{009B5660-D0DF-40DE-9F05-CD3A5DE5C88F}" presName="negativeSpace" presStyleCnt="0"/>
      <dgm:spPr/>
    </dgm:pt>
    <dgm:pt modelId="{D83A8313-2991-4891-9B08-0152ABABCCD5}" type="pres">
      <dgm:prSet presAssocID="{009B5660-D0DF-40DE-9F05-CD3A5DE5C88F}" presName="childText" presStyleLbl="conFgAcc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8FB0813-10EB-462D-B0D1-0B4DB42D3FF1}" type="pres">
      <dgm:prSet presAssocID="{D6D6B0C0-BE82-450F-A0FB-64F710035BA5}" presName="spaceBetweenRectangles" presStyleCnt="0"/>
      <dgm:spPr/>
    </dgm:pt>
    <dgm:pt modelId="{DE164883-51AF-4757-A26B-938179BB2578}" type="pres">
      <dgm:prSet presAssocID="{819E51C9-823C-48EF-B467-AF1050EBA585}" presName="parentLin" presStyleCnt="0"/>
      <dgm:spPr/>
    </dgm:pt>
    <dgm:pt modelId="{1045A92E-5467-4270-AB67-9BFA180105AC}" type="pres">
      <dgm:prSet presAssocID="{819E51C9-823C-48EF-B467-AF1050EBA58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5332EC1-B98C-4943-91CA-DFE892AA398A}" type="pres">
      <dgm:prSet presAssocID="{819E51C9-823C-48EF-B467-AF1050EBA58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7FC79-69D7-4D68-80E4-BA2B82558A25}" type="pres">
      <dgm:prSet presAssocID="{819E51C9-823C-48EF-B467-AF1050EBA585}" presName="negativeSpace" presStyleCnt="0"/>
      <dgm:spPr/>
    </dgm:pt>
    <dgm:pt modelId="{57E01B68-203E-4982-921A-A7A9598D5385}" type="pres">
      <dgm:prSet presAssocID="{819E51C9-823C-48EF-B467-AF1050EBA585}" presName="childText" presStyleLbl="conFgAcc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75F8999-D118-4D38-9BA7-BBB3D8FE71FB}" type="pres">
      <dgm:prSet presAssocID="{6A377E1A-E178-44D3-844F-89E57EBA23B9}" presName="spaceBetweenRectangles" presStyleCnt="0"/>
      <dgm:spPr/>
    </dgm:pt>
    <dgm:pt modelId="{9C828C82-E82C-4029-9EA1-4CEC32BC2D27}" type="pres">
      <dgm:prSet presAssocID="{BB0322A1-F242-427C-9D42-B663FFD9CB3D}" presName="parentLin" presStyleCnt="0"/>
      <dgm:spPr/>
    </dgm:pt>
    <dgm:pt modelId="{73967D30-5E7B-4AC5-8B1C-77CA83A191ED}" type="pres">
      <dgm:prSet presAssocID="{BB0322A1-F242-427C-9D42-B663FFD9CB3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AF57691-93C8-4A36-BA9B-90B4EFDA8B0C}" type="pres">
      <dgm:prSet presAssocID="{BB0322A1-F242-427C-9D42-B663FFD9CB3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666F2-F08D-4532-ADB0-9FD7EF77D9A1}" type="pres">
      <dgm:prSet presAssocID="{BB0322A1-F242-427C-9D42-B663FFD9CB3D}" presName="negativeSpace" presStyleCnt="0"/>
      <dgm:spPr/>
    </dgm:pt>
    <dgm:pt modelId="{4D11452C-FB28-4D83-B12D-7D393DC983A6}" type="pres">
      <dgm:prSet presAssocID="{BB0322A1-F242-427C-9D42-B663FFD9CB3D}" presName="childText" presStyleLbl="conFgAcc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CA8CD5C-9070-46AC-AC7A-2E4FC2CA85BE}" srcId="{65C7AB83-B535-4B18-B4F0-3A3A8F391D0D}" destId="{009B5660-D0DF-40DE-9F05-CD3A5DE5C88F}" srcOrd="3" destOrd="0" parTransId="{92690648-F45C-4C3B-9CE3-D7B8FB4B895B}" sibTransId="{D6D6B0C0-BE82-450F-A0FB-64F710035BA5}"/>
    <dgm:cxn modelId="{BA9DDF26-ECAE-4769-93EF-4A96F02D36B0}" type="presOf" srcId="{9856148B-7F90-419E-8406-C4EDB4DF2663}" destId="{CE35346C-0A77-4F22-8865-F3E747D6079F}" srcOrd="1" destOrd="0" presId="urn:microsoft.com/office/officeart/2005/8/layout/list1"/>
    <dgm:cxn modelId="{71FF69FC-1597-4F43-8FA7-4B3CE92174F7}" type="presOf" srcId="{06113099-DF56-4846-BB50-98C73476A699}" destId="{01AD7042-BDA9-4C24-87AF-113450132809}" srcOrd="0" destOrd="0" presId="urn:microsoft.com/office/officeart/2005/8/layout/list1"/>
    <dgm:cxn modelId="{B5BB379A-AD59-444F-8BBF-1A758CA2C1F7}" srcId="{65C7AB83-B535-4B18-B4F0-3A3A8F391D0D}" destId="{819E51C9-823C-48EF-B467-AF1050EBA585}" srcOrd="4" destOrd="0" parTransId="{504B953C-0BC6-4D65-A7A6-448EC748A77D}" sibTransId="{6A377E1A-E178-44D3-844F-89E57EBA23B9}"/>
    <dgm:cxn modelId="{FEF293B7-2801-48FD-B222-98DCB5F74045}" type="presOf" srcId="{BB0322A1-F242-427C-9D42-B663FFD9CB3D}" destId="{73967D30-5E7B-4AC5-8B1C-77CA83A191ED}" srcOrd="0" destOrd="0" presId="urn:microsoft.com/office/officeart/2005/8/layout/list1"/>
    <dgm:cxn modelId="{F8A88BFD-AEF5-4EF0-86ED-13CA9E588887}" type="presOf" srcId="{009B5660-D0DF-40DE-9F05-CD3A5DE5C88F}" destId="{39CB742F-5047-43B1-948E-289EF5B81F3B}" srcOrd="0" destOrd="0" presId="urn:microsoft.com/office/officeart/2005/8/layout/list1"/>
    <dgm:cxn modelId="{872506D4-62E9-4117-9FAE-053CBB2C840E}" type="presOf" srcId="{009B5660-D0DF-40DE-9F05-CD3A5DE5C88F}" destId="{3293D6BB-10DC-4E87-A2C2-E55808F50D23}" srcOrd="1" destOrd="0" presId="urn:microsoft.com/office/officeart/2005/8/layout/list1"/>
    <dgm:cxn modelId="{57E36E56-69F2-4FFA-8DBD-5D8D46DEBD84}" type="presOf" srcId="{65C7AB83-B535-4B18-B4F0-3A3A8F391D0D}" destId="{9BF48713-AEA0-409F-B3E1-A28E4710153A}" srcOrd="0" destOrd="0" presId="urn:microsoft.com/office/officeart/2005/8/layout/list1"/>
    <dgm:cxn modelId="{C3E05178-33D4-4F03-8887-789A52D88AFC}" srcId="{65C7AB83-B535-4B18-B4F0-3A3A8F391D0D}" destId="{06113099-DF56-4846-BB50-98C73476A699}" srcOrd="2" destOrd="0" parTransId="{4E08F92B-2640-4D4F-AB47-C54CD9B84645}" sibTransId="{61AC98E6-F85A-4E2A-A530-79065962F7F4}"/>
    <dgm:cxn modelId="{097AA740-A44A-4744-A1D0-C2255C4A3CE9}" srcId="{65C7AB83-B535-4B18-B4F0-3A3A8F391D0D}" destId="{BB0322A1-F242-427C-9D42-B663FFD9CB3D}" srcOrd="5" destOrd="0" parTransId="{5DB5B4F1-EC88-4ACE-BC5A-0F9BCAB8282B}" sibTransId="{56156A56-2CA2-4633-A87F-3313DAEFEFB8}"/>
    <dgm:cxn modelId="{1CD3DEEC-BF5C-4B62-B2B2-BE57D0BA9F98}" type="presOf" srcId="{442B0F14-72BB-4B83-92F7-06E62D5D3634}" destId="{51D64780-3919-4BA3-925C-00A6D0F56B83}" srcOrd="1" destOrd="0" presId="urn:microsoft.com/office/officeart/2005/8/layout/list1"/>
    <dgm:cxn modelId="{CA910757-ED30-4704-ADB0-541105B2439A}" type="presOf" srcId="{BB0322A1-F242-427C-9D42-B663FFD9CB3D}" destId="{1AF57691-93C8-4A36-BA9B-90B4EFDA8B0C}" srcOrd="1" destOrd="0" presId="urn:microsoft.com/office/officeart/2005/8/layout/list1"/>
    <dgm:cxn modelId="{E3F4F641-FF94-4344-A748-53F85C93A03A}" type="presOf" srcId="{442B0F14-72BB-4B83-92F7-06E62D5D3634}" destId="{42A8334B-07DD-4383-86B8-0BD745944360}" srcOrd="0" destOrd="0" presId="urn:microsoft.com/office/officeart/2005/8/layout/list1"/>
    <dgm:cxn modelId="{CF3DA3A3-C78D-4BE6-A4DC-AAFBEEC1943E}" srcId="{65C7AB83-B535-4B18-B4F0-3A3A8F391D0D}" destId="{9856148B-7F90-419E-8406-C4EDB4DF2663}" srcOrd="0" destOrd="0" parTransId="{B6C99453-5C03-4683-9C26-BA9BF238B30A}" sibTransId="{D38A99DC-9C02-443B-9F12-B619F9157B15}"/>
    <dgm:cxn modelId="{9341E363-7A61-4330-9CB2-52D5AE1E140B}" type="presOf" srcId="{9856148B-7F90-419E-8406-C4EDB4DF2663}" destId="{0E8404F2-5EFA-4D3E-B21A-3BC0D7E4A4ED}" srcOrd="0" destOrd="0" presId="urn:microsoft.com/office/officeart/2005/8/layout/list1"/>
    <dgm:cxn modelId="{ED3046C2-70FE-433B-9315-8536FE5B7EC8}" type="presOf" srcId="{819E51C9-823C-48EF-B467-AF1050EBA585}" destId="{1045A92E-5467-4270-AB67-9BFA180105AC}" srcOrd="0" destOrd="0" presId="urn:microsoft.com/office/officeart/2005/8/layout/list1"/>
    <dgm:cxn modelId="{C5AB95AB-BB35-4908-8966-62B38129FB75}" type="presOf" srcId="{819E51C9-823C-48EF-B467-AF1050EBA585}" destId="{F5332EC1-B98C-4943-91CA-DFE892AA398A}" srcOrd="1" destOrd="0" presId="urn:microsoft.com/office/officeart/2005/8/layout/list1"/>
    <dgm:cxn modelId="{3ACC9C61-988A-4798-8B68-0956987D2365}" srcId="{65C7AB83-B535-4B18-B4F0-3A3A8F391D0D}" destId="{442B0F14-72BB-4B83-92F7-06E62D5D3634}" srcOrd="1" destOrd="0" parTransId="{63282CC4-9D19-4240-881C-9625443557D8}" sibTransId="{5691FFAD-7F35-4EB3-B28B-538D0C05CC75}"/>
    <dgm:cxn modelId="{DF183FFA-3E1F-4D1C-8D07-AE862AEB3E0C}" type="presOf" srcId="{06113099-DF56-4846-BB50-98C73476A699}" destId="{F8CE351F-20C6-4500-A41C-03AACEEE46B1}" srcOrd="1" destOrd="0" presId="urn:microsoft.com/office/officeart/2005/8/layout/list1"/>
    <dgm:cxn modelId="{ADCC141E-1D9A-405D-A4C7-1BDDDD03C57A}" type="presParOf" srcId="{9BF48713-AEA0-409F-B3E1-A28E4710153A}" destId="{1A78F87B-AE4D-46AC-903B-ED2109CD5A0F}" srcOrd="0" destOrd="0" presId="urn:microsoft.com/office/officeart/2005/8/layout/list1"/>
    <dgm:cxn modelId="{AC40BFAD-8A40-456D-B26F-9C83E62C3F46}" type="presParOf" srcId="{1A78F87B-AE4D-46AC-903B-ED2109CD5A0F}" destId="{0E8404F2-5EFA-4D3E-B21A-3BC0D7E4A4ED}" srcOrd="0" destOrd="0" presId="urn:microsoft.com/office/officeart/2005/8/layout/list1"/>
    <dgm:cxn modelId="{C273D17C-E270-4DF1-AA61-4BFC5C4E7AC3}" type="presParOf" srcId="{1A78F87B-AE4D-46AC-903B-ED2109CD5A0F}" destId="{CE35346C-0A77-4F22-8865-F3E747D6079F}" srcOrd="1" destOrd="0" presId="urn:microsoft.com/office/officeart/2005/8/layout/list1"/>
    <dgm:cxn modelId="{216A94F9-5783-4AF9-AE35-FDAAB96CD035}" type="presParOf" srcId="{9BF48713-AEA0-409F-B3E1-A28E4710153A}" destId="{7B80A22F-B65B-4EB7-BE61-A41844D83CC5}" srcOrd="1" destOrd="0" presId="urn:microsoft.com/office/officeart/2005/8/layout/list1"/>
    <dgm:cxn modelId="{1091F4E3-F37E-40EE-B1F5-D4F26969B89E}" type="presParOf" srcId="{9BF48713-AEA0-409F-B3E1-A28E4710153A}" destId="{B7B453AD-82EC-40C1-B0A9-2E1D4AF2AD27}" srcOrd="2" destOrd="0" presId="urn:microsoft.com/office/officeart/2005/8/layout/list1"/>
    <dgm:cxn modelId="{56938CBE-78C3-4496-A1BF-E5C5BB4F0107}" type="presParOf" srcId="{9BF48713-AEA0-409F-B3E1-A28E4710153A}" destId="{1ED4A0C0-3638-426D-B096-B0678894557F}" srcOrd="3" destOrd="0" presId="urn:microsoft.com/office/officeart/2005/8/layout/list1"/>
    <dgm:cxn modelId="{EE310E54-FACF-4CDB-8E02-AAC9F016B069}" type="presParOf" srcId="{9BF48713-AEA0-409F-B3E1-A28E4710153A}" destId="{57C4ED6D-E7AC-4CF0-821E-D3221AA61B1A}" srcOrd="4" destOrd="0" presId="urn:microsoft.com/office/officeart/2005/8/layout/list1"/>
    <dgm:cxn modelId="{6F2B6C20-B1C5-42A8-B7CE-A63AC79B1F6F}" type="presParOf" srcId="{57C4ED6D-E7AC-4CF0-821E-D3221AA61B1A}" destId="{42A8334B-07DD-4383-86B8-0BD745944360}" srcOrd="0" destOrd="0" presId="urn:microsoft.com/office/officeart/2005/8/layout/list1"/>
    <dgm:cxn modelId="{E9FCC251-3D80-4F71-9C73-B256AD9E3166}" type="presParOf" srcId="{57C4ED6D-E7AC-4CF0-821E-D3221AA61B1A}" destId="{51D64780-3919-4BA3-925C-00A6D0F56B83}" srcOrd="1" destOrd="0" presId="urn:microsoft.com/office/officeart/2005/8/layout/list1"/>
    <dgm:cxn modelId="{770D68A6-0115-48BB-AC15-81F85F5DC185}" type="presParOf" srcId="{9BF48713-AEA0-409F-B3E1-A28E4710153A}" destId="{AC3B1B89-B305-44DF-9C32-5C930FE2A899}" srcOrd="5" destOrd="0" presId="urn:microsoft.com/office/officeart/2005/8/layout/list1"/>
    <dgm:cxn modelId="{DC8E8414-B4BC-4F1E-A0FC-84A35CBA572D}" type="presParOf" srcId="{9BF48713-AEA0-409F-B3E1-A28E4710153A}" destId="{4E52D071-CAAA-45DC-9F3D-146E99309B43}" srcOrd="6" destOrd="0" presId="urn:microsoft.com/office/officeart/2005/8/layout/list1"/>
    <dgm:cxn modelId="{2FA043A0-98EB-4A3A-8E50-AEA6BDE8DF37}" type="presParOf" srcId="{9BF48713-AEA0-409F-B3E1-A28E4710153A}" destId="{FA0B4D55-83D3-4A63-9F18-5FC23924B26E}" srcOrd="7" destOrd="0" presId="urn:microsoft.com/office/officeart/2005/8/layout/list1"/>
    <dgm:cxn modelId="{2684274C-8C36-4E69-A05D-1E29FD833725}" type="presParOf" srcId="{9BF48713-AEA0-409F-B3E1-A28E4710153A}" destId="{B350B717-E9A5-494B-AC0D-C1A25D1FFED6}" srcOrd="8" destOrd="0" presId="urn:microsoft.com/office/officeart/2005/8/layout/list1"/>
    <dgm:cxn modelId="{77BFA443-45FA-475C-9E5D-1768ACEFB10B}" type="presParOf" srcId="{B350B717-E9A5-494B-AC0D-C1A25D1FFED6}" destId="{01AD7042-BDA9-4C24-87AF-113450132809}" srcOrd="0" destOrd="0" presId="urn:microsoft.com/office/officeart/2005/8/layout/list1"/>
    <dgm:cxn modelId="{BC0A301D-8AC6-4197-A9B0-82AAC9A9F935}" type="presParOf" srcId="{B350B717-E9A5-494B-AC0D-C1A25D1FFED6}" destId="{F8CE351F-20C6-4500-A41C-03AACEEE46B1}" srcOrd="1" destOrd="0" presId="urn:microsoft.com/office/officeart/2005/8/layout/list1"/>
    <dgm:cxn modelId="{47DF7DB4-810D-448F-980E-C780FF14DFEA}" type="presParOf" srcId="{9BF48713-AEA0-409F-B3E1-A28E4710153A}" destId="{4CEAD4F6-1B7F-4202-8812-A91765C14EBC}" srcOrd="9" destOrd="0" presId="urn:microsoft.com/office/officeart/2005/8/layout/list1"/>
    <dgm:cxn modelId="{D9521ACA-8245-4834-B6EF-62940CB90129}" type="presParOf" srcId="{9BF48713-AEA0-409F-B3E1-A28E4710153A}" destId="{FE8F7C6F-3944-49AB-BB71-2B2FEA162A0C}" srcOrd="10" destOrd="0" presId="urn:microsoft.com/office/officeart/2005/8/layout/list1"/>
    <dgm:cxn modelId="{E22DEFFC-8AE5-4DBF-93F6-91CFDB5A15F1}" type="presParOf" srcId="{9BF48713-AEA0-409F-B3E1-A28E4710153A}" destId="{D70BCD8A-F48E-48B2-B40B-E30951233874}" srcOrd="11" destOrd="0" presId="urn:microsoft.com/office/officeart/2005/8/layout/list1"/>
    <dgm:cxn modelId="{52242562-CA7C-498A-B807-F283D4C4695F}" type="presParOf" srcId="{9BF48713-AEA0-409F-B3E1-A28E4710153A}" destId="{7D116B0B-84A2-47ED-8CE1-DC60741365A1}" srcOrd="12" destOrd="0" presId="urn:microsoft.com/office/officeart/2005/8/layout/list1"/>
    <dgm:cxn modelId="{7B21984A-3653-43AF-A1CF-CC75829DE9F9}" type="presParOf" srcId="{7D116B0B-84A2-47ED-8CE1-DC60741365A1}" destId="{39CB742F-5047-43B1-948E-289EF5B81F3B}" srcOrd="0" destOrd="0" presId="urn:microsoft.com/office/officeart/2005/8/layout/list1"/>
    <dgm:cxn modelId="{83A3147A-08B0-4307-9A18-018FA7F3D2A8}" type="presParOf" srcId="{7D116B0B-84A2-47ED-8CE1-DC60741365A1}" destId="{3293D6BB-10DC-4E87-A2C2-E55808F50D23}" srcOrd="1" destOrd="0" presId="urn:microsoft.com/office/officeart/2005/8/layout/list1"/>
    <dgm:cxn modelId="{DF12EEE9-4DBC-4B89-B516-4FD24FB2EBF4}" type="presParOf" srcId="{9BF48713-AEA0-409F-B3E1-A28E4710153A}" destId="{5DF2A9A1-9608-4AFB-975C-4592E88CE474}" srcOrd="13" destOrd="0" presId="urn:microsoft.com/office/officeart/2005/8/layout/list1"/>
    <dgm:cxn modelId="{6C461945-0EA2-4EE0-AC3E-985FAB2D36FF}" type="presParOf" srcId="{9BF48713-AEA0-409F-B3E1-A28E4710153A}" destId="{D83A8313-2991-4891-9B08-0152ABABCCD5}" srcOrd="14" destOrd="0" presId="urn:microsoft.com/office/officeart/2005/8/layout/list1"/>
    <dgm:cxn modelId="{AB990455-6CC6-41E5-B30C-4ED2BFFA91CA}" type="presParOf" srcId="{9BF48713-AEA0-409F-B3E1-A28E4710153A}" destId="{48FB0813-10EB-462D-B0D1-0B4DB42D3FF1}" srcOrd="15" destOrd="0" presId="urn:microsoft.com/office/officeart/2005/8/layout/list1"/>
    <dgm:cxn modelId="{8EB27896-1D95-4C07-A79B-841F9B23F64C}" type="presParOf" srcId="{9BF48713-AEA0-409F-B3E1-A28E4710153A}" destId="{DE164883-51AF-4757-A26B-938179BB2578}" srcOrd="16" destOrd="0" presId="urn:microsoft.com/office/officeart/2005/8/layout/list1"/>
    <dgm:cxn modelId="{E630F6C3-7B8B-423A-822C-4CF23089F46A}" type="presParOf" srcId="{DE164883-51AF-4757-A26B-938179BB2578}" destId="{1045A92E-5467-4270-AB67-9BFA180105AC}" srcOrd="0" destOrd="0" presId="urn:microsoft.com/office/officeart/2005/8/layout/list1"/>
    <dgm:cxn modelId="{13D40FCF-59EC-45FD-B891-79232F745365}" type="presParOf" srcId="{DE164883-51AF-4757-A26B-938179BB2578}" destId="{F5332EC1-B98C-4943-91CA-DFE892AA398A}" srcOrd="1" destOrd="0" presId="urn:microsoft.com/office/officeart/2005/8/layout/list1"/>
    <dgm:cxn modelId="{C677E488-DB62-4428-9572-E7ED4477183B}" type="presParOf" srcId="{9BF48713-AEA0-409F-B3E1-A28E4710153A}" destId="{AD07FC79-69D7-4D68-80E4-BA2B82558A25}" srcOrd="17" destOrd="0" presId="urn:microsoft.com/office/officeart/2005/8/layout/list1"/>
    <dgm:cxn modelId="{E977664C-5EDF-40E0-B0E5-37DDF56CC5A8}" type="presParOf" srcId="{9BF48713-AEA0-409F-B3E1-A28E4710153A}" destId="{57E01B68-203E-4982-921A-A7A9598D5385}" srcOrd="18" destOrd="0" presId="urn:microsoft.com/office/officeart/2005/8/layout/list1"/>
    <dgm:cxn modelId="{C6560091-AC8F-4DED-8EC3-97C4BBBECA27}" type="presParOf" srcId="{9BF48713-AEA0-409F-B3E1-A28E4710153A}" destId="{C75F8999-D118-4D38-9BA7-BBB3D8FE71FB}" srcOrd="19" destOrd="0" presId="urn:microsoft.com/office/officeart/2005/8/layout/list1"/>
    <dgm:cxn modelId="{033D2DEA-F7B6-4978-A657-378F030B9806}" type="presParOf" srcId="{9BF48713-AEA0-409F-B3E1-A28E4710153A}" destId="{9C828C82-E82C-4029-9EA1-4CEC32BC2D27}" srcOrd="20" destOrd="0" presId="urn:microsoft.com/office/officeart/2005/8/layout/list1"/>
    <dgm:cxn modelId="{2B2A4939-2D57-494D-88F3-FA24753DD767}" type="presParOf" srcId="{9C828C82-E82C-4029-9EA1-4CEC32BC2D27}" destId="{73967D30-5E7B-4AC5-8B1C-77CA83A191ED}" srcOrd="0" destOrd="0" presId="urn:microsoft.com/office/officeart/2005/8/layout/list1"/>
    <dgm:cxn modelId="{78EE970E-92C3-4DF5-9853-AD853F8D7283}" type="presParOf" srcId="{9C828C82-E82C-4029-9EA1-4CEC32BC2D27}" destId="{1AF57691-93C8-4A36-BA9B-90B4EFDA8B0C}" srcOrd="1" destOrd="0" presId="urn:microsoft.com/office/officeart/2005/8/layout/list1"/>
    <dgm:cxn modelId="{2EC8F7DB-A7F6-4438-999D-6E7D53B9764B}" type="presParOf" srcId="{9BF48713-AEA0-409F-B3E1-A28E4710153A}" destId="{29A666F2-F08D-4532-ADB0-9FD7EF77D9A1}" srcOrd="21" destOrd="0" presId="urn:microsoft.com/office/officeart/2005/8/layout/list1"/>
    <dgm:cxn modelId="{9FDDFD0B-F1D2-4940-B284-D175DF69B7C9}" type="presParOf" srcId="{9BF48713-AEA0-409F-B3E1-A28E4710153A}" destId="{4D11452C-FB28-4D83-B12D-7D393DC983A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453AD-82EC-40C1-B0A9-2E1D4AF2AD27}">
      <dsp:nvSpPr>
        <dsp:cNvPr id="0" name=""/>
        <dsp:cNvSpPr/>
      </dsp:nvSpPr>
      <dsp:spPr>
        <a:xfrm>
          <a:off x="0" y="33702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5346C-0A77-4F22-8865-F3E747D6079F}">
      <dsp:nvSpPr>
        <dsp:cNvPr id="0" name=""/>
        <dsp:cNvSpPr/>
      </dsp:nvSpPr>
      <dsp:spPr>
        <a:xfrm>
          <a:off x="304800" y="5658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Доступность заданий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83960"/>
        <a:ext cx="4212440" cy="506120"/>
      </dsp:txXfrm>
    </dsp:sp>
    <dsp:sp modelId="{4E52D071-CAAA-45DC-9F3D-146E99309B43}">
      <dsp:nvSpPr>
        <dsp:cNvPr id="0" name=""/>
        <dsp:cNvSpPr/>
      </dsp:nvSpPr>
      <dsp:spPr>
        <a:xfrm>
          <a:off x="0" y="114300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64780-3919-4BA3-925C-00A6D0F56B83}">
      <dsp:nvSpPr>
        <dsp:cNvPr id="0" name=""/>
        <dsp:cNvSpPr/>
      </dsp:nvSpPr>
      <dsp:spPr>
        <a:xfrm>
          <a:off x="381000" y="853442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380" y="880822"/>
        <a:ext cx="4212440" cy="506120"/>
      </dsp:txXfrm>
    </dsp:sp>
    <dsp:sp modelId="{FE8F7C6F-3944-49AB-BB71-2B2FEA162A0C}">
      <dsp:nvSpPr>
        <dsp:cNvPr id="0" name=""/>
        <dsp:cNvSpPr/>
      </dsp:nvSpPr>
      <dsp:spPr>
        <a:xfrm>
          <a:off x="0" y="2011679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E351F-20C6-4500-A41C-03AACEEE46B1}">
      <dsp:nvSpPr>
        <dsp:cNvPr id="0" name=""/>
        <dsp:cNvSpPr/>
      </dsp:nvSpPr>
      <dsp:spPr>
        <a:xfrm>
          <a:off x="261917" y="1781174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Эмоциональная окрашенность заданий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297" y="1808554"/>
        <a:ext cx="4212440" cy="506120"/>
      </dsp:txXfrm>
    </dsp:sp>
    <dsp:sp modelId="{D83A8313-2991-4891-9B08-0152ABABCCD5}">
      <dsp:nvSpPr>
        <dsp:cNvPr id="0" name=""/>
        <dsp:cNvSpPr/>
      </dsp:nvSpPr>
      <dsp:spPr>
        <a:xfrm>
          <a:off x="0" y="292254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3D6BB-10DC-4E87-A2C2-E55808F50D23}">
      <dsp:nvSpPr>
        <dsp:cNvPr id="0" name=""/>
        <dsp:cNvSpPr/>
      </dsp:nvSpPr>
      <dsp:spPr>
        <a:xfrm>
          <a:off x="304800" y="2590801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Разумность по времени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2618181"/>
        <a:ext cx="4212440" cy="506120"/>
      </dsp:txXfrm>
    </dsp:sp>
    <dsp:sp modelId="{57E01B68-203E-4982-921A-A7A9598D5385}">
      <dsp:nvSpPr>
        <dsp:cNvPr id="0" name=""/>
        <dsp:cNvSpPr/>
      </dsp:nvSpPr>
      <dsp:spPr>
        <a:xfrm>
          <a:off x="0" y="378438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32EC1-B98C-4943-91CA-DFE892AA398A}">
      <dsp:nvSpPr>
        <dsp:cNvPr id="0" name=""/>
        <dsp:cNvSpPr/>
      </dsp:nvSpPr>
      <dsp:spPr>
        <a:xfrm>
          <a:off x="304800" y="350394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Использование разных видов детской деятельности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3531320"/>
        <a:ext cx="4212440" cy="506120"/>
      </dsp:txXfrm>
    </dsp:sp>
    <dsp:sp modelId="{4D11452C-FB28-4D83-B12D-7D393DC983A6}">
      <dsp:nvSpPr>
        <dsp:cNvPr id="0" name=""/>
        <dsp:cNvSpPr/>
      </dsp:nvSpPr>
      <dsp:spPr>
        <a:xfrm>
          <a:off x="0" y="464622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57691-93C8-4A36-BA9B-90B4EFDA8B0C}">
      <dsp:nvSpPr>
        <dsp:cNvPr id="0" name=""/>
        <dsp:cNvSpPr/>
      </dsp:nvSpPr>
      <dsp:spPr>
        <a:xfrm>
          <a:off x="304800" y="436578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Наличие конечного результата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4393160"/>
        <a:ext cx="42124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DDCF-2799-45B1-8515-CAA2143F755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B7503-C6E7-4EE6-99F9-1C2415EF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5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самое главное, это то, что квесты помогают нам активизировать и детей, и родителей, и педагогов. Это игра, в которой задействуется одновременно и интеллект участников, их физические способности, воображение и творчество. Здесь необходимо проявить и смекалку, и наблюдательность, и находчивость, и сообразительность, эта тренировка памяти и внимания, это развитие аналитических способностей и коммуникативных качеств. Участники учатся договариваться друг с другом, распределять обязанности, действовать вместе, переживать друг за друга, помогать. Все это способствует сплочению не только детского коллектива, но и родительского сообщества, а также улучшает детско-родительские отношения. А еще немаловажным является то, что родители становятся активными участниками образовательного процесса в ДОУ, укрепляются и формируются доверительные взаимоотношения детский сад-семья.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Квест-игры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 из интересных средств, направленных на самовоспитание и саморазвитие ребёнка как личности творческой, физически здоровой, с активной познавательной позицией. Что и является основным требованием ФГОС ДО.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КВЕСТА у детей происходит развитие по всем образовательным областям и реализуются разные виды деятельности: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6215074" cy="35719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 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игровая технология в ДОУ»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1\Desktop\заставки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5598115" cy="2232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49168" y="5286388"/>
            <a:ext cx="359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Гущина АН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кв. категории.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«Витимок»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к\Desktop\DSC027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0" t="1108" r="11150" b="7427"/>
          <a:stretch/>
        </p:blipFill>
        <p:spPr bwMode="auto">
          <a:xfrm>
            <a:off x="6012160" y="2204864"/>
            <a:ext cx="2808312" cy="28107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7" name="Picture 2" descr="C:\Users\пк\Desktop\DSC04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3100"/>
            <a:ext cx="4424130" cy="331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C:\Users\пк\Desktop\Жигмитова ЛН\20.03.18\20160927_091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046">
            <a:off x="4814262" y="275201"/>
            <a:ext cx="3444945" cy="2583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3" descr="C:\Users\пк\Desktop\Фотографии\Новая папка\DSCN04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7239" r="13058"/>
          <a:stretch/>
        </p:blipFill>
        <p:spPr bwMode="auto">
          <a:xfrm>
            <a:off x="179512" y="131863"/>
            <a:ext cx="3024336" cy="2989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 descr="C:\Users\пк\Desktop\Фотографии\фото\09.08.2017\DSCN04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586">
            <a:off x="4850545" y="3245799"/>
            <a:ext cx="3987957" cy="299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076056" y="5805264"/>
            <a:ext cx="432048" cy="3208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3" descr="C:\Users\пк\Desktop\Фотографии\100NIKON\DSCN0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37" y="97938"/>
            <a:ext cx="3874458" cy="2905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7" descr="C:\Users\пк\Desktop\DSCN04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7"/>
          <a:stretch/>
        </p:blipFill>
        <p:spPr bwMode="auto">
          <a:xfrm>
            <a:off x="4572000" y="3212976"/>
            <a:ext cx="400555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C:\Users\пк\Desktop\фото\день защиты\DSCN0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0" y="4030773"/>
            <a:ext cx="2939819" cy="220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пк\Desktop\фото\Новая папка\DSCN01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8" r="8918" b="5683"/>
          <a:stretch/>
        </p:blipFill>
        <p:spPr bwMode="auto">
          <a:xfrm>
            <a:off x="107504" y="97938"/>
            <a:ext cx="3888432" cy="3622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фото\Новая папка\DSCN01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14779" r="5422"/>
          <a:stretch/>
        </p:blipFill>
        <p:spPr bwMode="auto">
          <a:xfrm>
            <a:off x="0" y="80628"/>
            <a:ext cx="9144000" cy="6777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54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6"/>
    </mc:Choice>
    <mc:Fallback xmlns="">
      <p:transition spd="slow" advTm="4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3849" y="548680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самое главное, это то,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помогают нам активизировать и детей, и родителей, и педагогов. Это игра, в которой задействуется одновременно и интеллект участников, их физические способности, воображение и творчество. Здесь необходимо проявить и смекалку, и наблюдательность, и находчивость, и сообразительность, эта тренировка памяти и внимания, это развитие аналитических способностей и коммуникативных качеств. Участники учатся договариваться друг с другом, распределять обязанности, действовать вместе, переживать друг за друга, помогать. Все это способствует сплочению не только детского коллектива, но и родительского сообщества, а также улучшает детско-родительские отношения. А еще немаловажным является то, что родители становятся активными участниками образовательного процесса в ДОУ, укрепляются и формируются доверительные взаимоотношения детский сад-семья.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-игры одно из интересных средств, направленных на самовоспитание и саморазвитие ребёнка как личности творческой, физически здоровой, с активной познавательной позицией. Что и является основным требованием ФГОС ДО.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к\Desktop\20171128_162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0" b="17314"/>
          <a:stretch/>
        </p:blipFill>
        <p:spPr bwMode="auto">
          <a:xfrm>
            <a:off x="1835696" y="5098645"/>
            <a:ext cx="2880320" cy="157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пк\Desktop\20171120_0922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8" b="12102"/>
          <a:stretch/>
        </p:blipFill>
        <p:spPr bwMode="auto">
          <a:xfrm>
            <a:off x="5580112" y="5071303"/>
            <a:ext cx="3168352" cy="1545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062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Новая папка (2)\DSC_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37" y="3979108"/>
            <a:ext cx="4026278" cy="2684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84984"/>
            <a:ext cx="399644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404664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детству наиграться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Вдоволь, досыта, не вкратце,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дождиком умыться,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Дайте, как цветку раскрыться.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детству наиграться,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Насмеяться, наскакаться.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радостно проснуться,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в ласку окунуться!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к\Desktop\Новая папка (2)\DSC027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10116" r="16193" b="10100"/>
          <a:stretch/>
        </p:blipFill>
        <p:spPr bwMode="auto">
          <a:xfrm>
            <a:off x="4793087" y="836712"/>
            <a:ext cx="2897060" cy="2767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44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1396423142_zsgnqrlrpu8as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581944"/>
            <a:ext cx="7575923" cy="472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лнце 4"/>
          <p:cNvSpPr/>
          <p:nvPr/>
        </p:nvSpPr>
        <p:spPr bwMode="auto">
          <a:xfrm>
            <a:off x="539552" y="1124744"/>
            <a:ext cx="914400" cy="914400"/>
          </a:xfrm>
          <a:prstGeom prst="su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32656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приключенческая игра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основных жанров компьютерных игр, представляющий собой интерактивную историю с главным героем, управляемым игроком.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игры, в которых игроку необходимо искать различные предметы, находить им применение, разговаривать с различными персонажами в игре, решать головоломки и т.д.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командная игра. Идея игры проста – команды, перемещаясь по точкам, выполняют различные задания, но изюминка такой организации игровой деятельности состоит в том, что, выполнив одно задание, дети получают подсказку к выполнению следующего. </a:t>
            </a:r>
          </a:p>
        </p:txBody>
      </p:sp>
      <p:pic>
        <p:nvPicPr>
          <p:cNvPr id="3" name="Picture 2" descr="C:\Users\пк\Desktop\Фотографии\фото\старшая группа\старшая группа 2\день защиты детей\DSC07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6040"/>
            <a:ext cx="2596772" cy="1463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пк\Desktop\Фотографии\фото\старшая группа\старшая группа 2\день защиты детей\DSC071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8781"/>
          <a:stretch/>
        </p:blipFill>
        <p:spPr bwMode="auto">
          <a:xfrm>
            <a:off x="5796136" y="4921253"/>
            <a:ext cx="2179086" cy="155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КВЕСТ-ТЕХНОЛОГИЙ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imc-peterhof.spb.ru/images/DmitrievaEV/s-4.png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r="7380" b="6517"/>
          <a:stretch/>
        </p:blipFill>
        <p:spPr bwMode="auto">
          <a:xfrm>
            <a:off x="1115616" y="1340768"/>
            <a:ext cx="7202996" cy="471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25028130"/>
              </p:ext>
            </p:extLst>
          </p:nvPr>
        </p:nvGraphicFramePr>
        <p:xfrm>
          <a:off x="1500166" y="1214422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0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  к сценарию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-игры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gray">
          <a:xfrm>
            <a:off x="2895600" y="356711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gray">
          <a:xfrm flipH="1">
            <a:off x="3829050" y="3948113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gray">
          <a:xfrm>
            <a:off x="5029200" y="387191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>
          <a:xfrm>
            <a:off x="258675" y="372645"/>
            <a:ext cx="8229600" cy="9271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67745" y="1124744"/>
            <a:ext cx="1896270" cy="1808958"/>
            <a:chOff x="2064" y="1008"/>
            <a:chExt cx="787" cy="873"/>
          </a:xfrm>
        </p:grpSpPr>
        <p:sp>
          <p:nvSpPr>
            <p:cNvPr id="6247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3" y="1031"/>
              <a:ext cx="680" cy="850"/>
              <a:chOff x="3975" y="1592"/>
              <a:chExt cx="932" cy="1164"/>
            </a:xfrm>
          </p:grpSpPr>
          <p:pic>
            <p:nvPicPr>
              <p:cNvPr id="62478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479" name="Oval 15"/>
              <p:cNvSpPr>
                <a:spLocks noChangeArrowheads="1"/>
              </p:cNvSpPr>
              <p:nvPr/>
            </p:nvSpPr>
            <p:spPr bwMode="gray">
              <a:xfrm>
                <a:off x="3976" y="1592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48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5" y="1631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48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48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4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4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03" name="Rectangle 39"/>
            <p:cNvSpPr>
              <a:spLocks noChangeArrowheads="1"/>
            </p:cNvSpPr>
            <p:nvPr/>
          </p:nvSpPr>
          <p:spPr bwMode="gray">
            <a:xfrm>
              <a:off x="2242" y="1272"/>
              <a:ext cx="60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ru-RU" sz="1600" dirty="0" smtClean="0"/>
                <a:t>Игровая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115616" y="2564904"/>
            <a:ext cx="2399113" cy="1649909"/>
            <a:chOff x="1931" y="1008"/>
            <a:chExt cx="1194" cy="872"/>
          </a:xfrm>
        </p:grpSpPr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087" y="1031"/>
              <a:ext cx="681" cy="849"/>
              <a:chOff x="3975" y="1593"/>
              <a:chExt cx="932" cy="1163"/>
            </a:xfrm>
          </p:grpSpPr>
          <p:pic>
            <p:nvPicPr>
              <p:cNvPr id="62507" name="Picture 4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08" name="Oval 44"/>
              <p:cNvSpPr>
                <a:spLocks noChangeArrowheads="1"/>
              </p:cNvSpPr>
              <p:nvPr/>
            </p:nvSpPr>
            <p:spPr bwMode="gray">
              <a:xfrm>
                <a:off x="3976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8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2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32" name="Rectangle 68"/>
            <p:cNvSpPr>
              <a:spLocks noChangeArrowheads="1"/>
            </p:cNvSpPr>
            <p:nvPr/>
          </p:nvSpPr>
          <p:spPr bwMode="gray">
            <a:xfrm>
              <a:off x="1931" y="1294"/>
              <a:ext cx="119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Коммуникативная</a:t>
              </a:r>
              <a:endParaRPr lang="ru-RU" sz="1600" dirty="0"/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2267742" y="4581128"/>
            <a:ext cx="1927624" cy="1981597"/>
            <a:chOff x="2064" y="1008"/>
            <a:chExt cx="764" cy="872"/>
          </a:xfrm>
        </p:grpSpPr>
        <p:sp>
          <p:nvSpPr>
            <p:cNvPr id="6253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36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7" y="1593"/>
                <a:ext cx="926" cy="935"/>
              </a:xfrm>
              <a:prstGeom prst="rect">
                <a:avLst/>
              </a:prstGeom>
              <a:noFill/>
            </p:spPr>
          </p:pic>
          <p:sp>
            <p:nvSpPr>
              <p:cNvPr id="6253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3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4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4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5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5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6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61" name="Rectangle 97"/>
            <p:cNvSpPr>
              <a:spLocks noChangeArrowheads="1"/>
            </p:cNvSpPr>
            <p:nvPr/>
          </p:nvSpPr>
          <p:spPr bwMode="gray">
            <a:xfrm>
              <a:off x="2093" y="1230"/>
              <a:ext cx="735" cy="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Изобразительная</a:t>
              </a:r>
              <a:endParaRPr lang="ru-RU" sz="1600" dirty="0"/>
            </a:p>
          </p:txBody>
        </p:sp>
      </p:grpSp>
      <p:grpSp>
        <p:nvGrpSpPr>
          <p:cNvPr id="26" name="Group 98"/>
          <p:cNvGrpSpPr>
            <a:grpSpLocks/>
          </p:cNvGrpSpPr>
          <p:nvPr/>
        </p:nvGrpSpPr>
        <p:grpSpPr bwMode="auto">
          <a:xfrm>
            <a:off x="4716016" y="4581128"/>
            <a:ext cx="1904329" cy="1962845"/>
            <a:chOff x="2064" y="1008"/>
            <a:chExt cx="722" cy="872"/>
          </a:xfrm>
        </p:grpSpPr>
        <p:sp>
          <p:nvSpPr>
            <p:cNvPr id="6256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65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66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3">
                  <a:lumMod val="25000"/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67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70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1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2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3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75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6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7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8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498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81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2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3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4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04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90" name="Rectangle 126"/>
            <p:cNvSpPr>
              <a:spLocks noChangeArrowheads="1"/>
            </p:cNvSpPr>
            <p:nvPr/>
          </p:nvSpPr>
          <p:spPr bwMode="gray">
            <a:xfrm>
              <a:off x="2185" y="1264"/>
              <a:ext cx="582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Музыкальная </a:t>
              </a:r>
              <a:endParaRPr lang="ru-RU" sz="1600" dirty="0"/>
            </a:p>
          </p:txBody>
        </p:sp>
      </p:grpSp>
      <p:grpSp>
        <p:nvGrpSpPr>
          <p:cNvPr id="62506" name="Group 127"/>
          <p:cNvGrpSpPr>
            <a:grpSpLocks/>
          </p:cNvGrpSpPr>
          <p:nvPr/>
        </p:nvGrpSpPr>
        <p:grpSpPr bwMode="auto">
          <a:xfrm>
            <a:off x="4932364" y="1196752"/>
            <a:ext cx="2735980" cy="1744886"/>
            <a:chOff x="1907" y="1008"/>
            <a:chExt cx="1324" cy="872"/>
          </a:xfrm>
        </p:grpSpPr>
        <p:sp>
          <p:nvSpPr>
            <p:cNvPr id="6259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10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94" name="Picture 13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1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1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2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60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522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2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1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3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19" name="Rectangle 155"/>
            <p:cNvSpPr>
              <a:spLocks noChangeArrowheads="1"/>
            </p:cNvSpPr>
            <p:nvPr/>
          </p:nvSpPr>
          <p:spPr bwMode="gray">
            <a:xfrm>
              <a:off x="1907" y="1189"/>
              <a:ext cx="132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Познавательно</a:t>
              </a:r>
            </a:p>
            <a:p>
              <a:pPr lvl="0"/>
              <a:r>
                <a:rPr lang="ru-RU" sz="1600" dirty="0" smtClean="0"/>
                <a:t>-исследовательская</a:t>
              </a:r>
              <a:endParaRPr lang="ru-RU" sz="1600" dirty="0"/>
            </a:p>
          </p:txBody>
        </p:sp>
      </p:grpSp>
      <p:grpSp>
        <p:nvGrpSpPr>
          <p:cNvPr id="62535" name="Group 156"/>
          <p:cNvGrpSpPr>
            <a:grpSpLocks/>
          </p:cNvGrpSpPr>
          <p:nvPr/>
        </p:nvGrpSpPr>
        <p:grpSpPr bwMode="auto">
          <a:xfrm rot="4976862" flipH="1">
            <a:off x="4455026" y="3337080"/>
            <a:ext cx="700302" cy="673502"/>
            <a:chOff x="1944" y="1111"/>
            <a:chExt cx="204" cy="196"/>
          </a:xfrm>
        </p:grpSpPr>
        <p:pic>
          <p:nvPicPr>
            <p:cNvPr id="62621" name="Picture 157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62622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3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62540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25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6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7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8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45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30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1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2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3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34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2635" name="Picture 171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1024" b="46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62636" name="AutoShape 172"/>
          <p:cNvSpPr>
            <a:spLocks/>
          </p:cNvSpPr>
          <p:nvPr/>
        </p:nvSpPr>
        <p:spPr bwMode="auto">
          <a:xfrm>
            <a:off x="7092280" y="1844824"/>
            <a:ext cx="1509712" cy="366713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l"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637" name="AutoShape 173"/>
          <p:cNvSpPr>
            <a:spLocks/>
          </p:cNvSpPr>
          <p:nvPr/>
        </p:nvSpPr>
        <p:spPr bwMode="auto">
          <a:xfrm>
            <a:off x="6872288" y="3784600"/>
            <a:ext cx="1509712" cy="392113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112551"/>
              <a:gd name="adj6" fmla="val -5983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l"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638" name="AutoShape 174"/>
          <p:cNvSpPr>
            <a:spLocks/>
          </p:cNvSpPr>
          <p:nvPr/>
        </p:nvSpPr>
        <p:spPr bwMode="auto">
          <a:xfrm>
            <a:off x="1009650" y="1620838"/>
            <a:ext cx="1593850" cy="43497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4843"/>
              <a:gd name="adj5" fmla="val 98542"/>
              <a:gd name="adj6" fmla="val 125000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639" name="AutoShape 175"/>
          <p:cNvSpPr>
            <a:spLocks/>
          </p:cNvSpPr>
          <p:nvPr/>
        </p:nvSpPr>
        <p:spPr bwMode="auto">
          <a:xfrm>
            <a:off x="234950" y="3937000"/>
            <a:ext cx="1593850" cy="43497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35769"/>
              <a:gd name="adj6" fmla="val 134463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640" name="AutoShape 176"/>
          <p:cNvSpPr>
            <a:spLocks/>
          </p:cNvSpPr>
          <p:nvPr/>
        </p:nvSpPr>
        <p:spPr bwMode="auto">
          <a:xfrm>
            <a:off x="463550" y="5243513"/>
            <a:ext cx="1509713" cy="392112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153440"/>
              <a:gd name="adj6" fmla="val 1755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l"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642" name="Rectangle 178"/>
          <p:cNvSpPr>
            <a:spLocks noChangeArrowheads="1"/>
          </p:cNvSpPr>
          <p:nvPr/>
        </p:nvSpPr>
        <p:spPr bwMode="gray">
          <a:xfrm>
            <a:off x="4481513" y="5403850"/>
            <a:ext cx="42862" cy="741363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9" name="Group 98"/>
          <p:cNvGrpSpPr>
            <a:grpSpLocks/>
          </p:cNvGrpSpPr>
          <p:nvPr/>
        </p:nvGrpSpPr>
        <p:grpSpPr bwMode="auto">
          <a:xfrm>
            <a:off x="5796136" y="2780928"/>
            <a:ext cx="1904329" cy="1962845"/>
            <a:chOff x="2064" y="1008"/>
            <a:chExt cx="722" cy="872"/>
          </a:xfrm>
        </p:grpSpPr>
        <p:sp>
          <p:nvSpPr>
            <p:cNvPr id="180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1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94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95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6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97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8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04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9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00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1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2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2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84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0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1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2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3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5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3" name="Rectangle 126"/>
            <p:cNvSpPr>
              <a:spLocks noChangeArrowheads="1"/>
            </p:cNvSpPr>
            <p:nvPr/>
          </p:nvSpPr>
          <p:spPr bwMode="gray">
            <a:xfrm>
              <a:off x="2185" y="1264"/>
              <a:ext cx="566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Двигательная</a:t>
              </a:r>
              <a:endParaRPr lang="ru-RU" sz="1600" dirty="0"/>
            </a:p>
          </p:txBody>
        </p:sp>
      </p:grpSp>
      <p:cxnSp>
        <p:nvCxnSpPr>
          <p:cNvPr id="209" name="Прямая со стрелкой 208"/>
          <p:cNvCxnSpPr>
            <a:stCxn id="62622" idx="6"/>
          </p:cNvCxnSpPr>
          <p:nvPr/>
        </p:nvCxnSpPr>
        <p:spPr bwMode="auto">
          <a:xfrm>
            <a:off x="4837170" y="3960430"/>
            <a:ext cx="454910" cy="919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1" name="Прямая со стрелкой 210"/>
          <p:cNvCxnSpPr/>
          <p:nvPr/>
        </p:nvCxnSpPr>
        <p:spPr bwMode="auto">
          <a:xfrm>
            <a:off x="4932040" y="3789040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 descr="C:\Users\User1\Desktop\заставки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92896"/>
            <a:ext cx="2171700" cy="210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 РАЗРАБОТКИ ИГРОВОЙ   ПРОГРАММЫ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imc-peterhof.spb.ru/images/DmitrievaEV/s-3.png"/>
          <p:cNvPicPr>
            <a:picLocks noGrp="1"/>
          </p:cNvPicPr>
          <p:nvPr>
            <p:ph idx="1"/>
          </p:nvPr>
        </p:nvPicPr>
        <p:blipFill>
          <a:blip r:embed="rId3" cstate="print"/>
          <a:srcRect r="5693" b="15625"/>
          <a:stretch>
            <a:fillRect/>
          </a:stretch>
        </p:blipFill>
        <p:spPr bwMode="auto">
          <a:xfrm>
            <a:off x="539552" y="1772816"/>
            <a:ext cx="809542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30833" y="5260558"/>
            <a:ext cx="151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(Мотивация , уста-</a:t>
            </a:r>
          </a:p>
          <a:p>
            <a:r>
              <a:rPr lang="ru-RU" sz="1200" dirty="0" err="1" smtClean="0"/>
              <a:t>новка</a:t>
            </a:r>
            <a:r>
              <a:rPr lang="ru-RU" sz="1200" dirty="0" smtClean="0"/>
              <a:t> , интерес)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914" y="260648"/>
            <a:ext cx="6534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помогают реализовать следующие задачи: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(участники усваивают новые знания и закрепляют имеющиеся);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процессе игры у детей происходит повышение образовательной мотивации, развитие инициативы и самостоятельности, творческих способностей и индивидуальных положительных психологических качеств, формирование исследовательских навыков, самореализация детей);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(формируются навыки взаимодействия со сверстниками, доброжелательность, взаимопомощь и другие).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9" r="7630" b="8691"/>
          <a:stretch/>
        </p:blipFill>
        <p:spPr bwMode="auto">
          <a:xfrm>
            <a:off x="1187624" y="4149080"/>
            <a:ext cx="3539390" cy="2306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8435" r="21604"/>
          <a:stretch/>
        </p:blipFill>
        <p:spPr bwMode="auto">
          <a:xfrm>
            <a:off x="6300192" y="3887594"/>
            <a:ext cx="2496547" cy="28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14796" r="27766"/>
          <a:stretch/>
        </p:blipFill>
        <p:spPr bwMode="auto">
          <a:xfrm>
            <a:off x="7130544" y="1125916"/>
            <a:ext cx="1545912" cy="2399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99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2710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КВЕСТА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357298"/>
            <a:ext cx="8393586" cy="516804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r>
              <a:rPr lang="ru-RU" sz="7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Оценка. Приз. Рефлексия (подведение итогов и оценка мероприятия)</a:t>
            </a:r>
          </a:p>
          <a:p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ориентируется на 4 вида рефлексии для оценки мероприятия:</a:t>
            </a:r>
          </a:p>
          <a:p>
            <a:pPr lvl="0"/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Коммуникационная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мнениями и новой информацией между детьми и педагогами;</a:t>
            </a:r>
          </a:p>
          <a:p>
            <a:pPr lvl="0"/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приобретение детьми нового знания;</a:t>
            </a:r>
          </a:p>
          <a:p>
            <a:pPr lvl="0"/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-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детей и родителей к дальнейшему расширению информационного поля;</a:t>
            </a:r>
          </a:p>
          <a:p>
            <a:pPr lvl="0"/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соотнесение новой информации и уже имеющихся у детей знаний, высказывание собственного отношения, оценка процесса.</a:t>
            </a: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возможность интерактивной работы с родителями;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заинтересованность родителя в работе с педагогами;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конкретный результат работы родителя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пк\Desktop\Фотографии\100NIKON\DSCN0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3244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7" descr="C:\Users\пк\Desktop\Фотографии\фото\фото масленница\IMG_20170222_103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95" y="4437112"/>
            <a:ext cx="2820311" cy="2115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C:\Users\пк\Desktop\IMG_20180201_164716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 b="5142"/>
          <a:stretch/>
        </p:blipFill>
        <p:spPr bwMode="auto">
          <a:xfrm>
            <a:off x="4499992" y="2089002"/>
            <a:ext cx="4247456" cy="2103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пк\Desktop\картинки\101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59" y="4653136"/>
            <a:ext cx="274297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v7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ThemeGallery</Template>
  <TotalTime>1125</TotalTime>
  <Words>606</Words>
  <Application>Microsoft Office PowerPoint</Application>
  <PresentationFormat>Экран (4:3)</PresentationFormat>
  <Paragraphs>58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Tsv7_ani</vt:lpstr>
      <vt:lpstr>«Квест- игра  современная игровая технология в ДОУ»</vt:lpstr>
      <vt:lpstr>Презентация PowerPoint</vt:lpstr>
      <vt:lpstr>КЛАССИФИКАЦИЯ КВЕСТ-ТЕХНОЛОГИЙ </vt:lpstr>
      <vt:lpstr>Презентация PowerPoint</vt:lpstr>
      <vt:lpstr>Виды деятельности</vt:lpstr>
      <vt:lpstr>АЛГОРИТМ  РАЗРАБОТКИ ИГРОВОЙ   ПРОГРАММЫ</vt:lpstr>
      <vt:lpstr>Презентация PowerPoint</vt:lpstr>
      <vt:lpstr>СТРУКТУРА КВЕСТА</vt:lpstr>
      <vt:lpstr>Преимущества Квеста: ·       возможность интерактивной работы с родителями; ·       заинтересованность родителя в работе с педагогами; ·       конкретный результат работы родителя с ребёнком.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«Основные подходы к Квест - технологии и опыт ее применения в образовательном процессе ДОУ при реализации требований ФГОС ДО» </dc:title>
  <dc:creator>User1</dc:creator>
  <cp:lastModifiedBy>пк</cp:lastModifiedBy>
  <cp:revision>33</cp:revision>
  <dcterms:created xsi:type="dcterms:W3CDTF">2016-08-19T09:24:22Z</dcterms:created>
  <dcterms:modified xsi:type="dcterms:W3CDTF">2018-06-29T03:09:27Z</dcterms:modified>
</cp:coreProperties>
</file>